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70" r:id="rId2"/>
    <p:sldId id="258" r:id="rId3"/>
    <p:sldId id="259" r:id="rId4"/>
    <p:sldId id="267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71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DEE8"/>
    <a:srgbClr val="8CE0A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810" autoAdjust="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7DB4F-2FED-4D81-9AF0-17928A3C20C1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09459-0EAC-4C13-AE46-1FADD4E8B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485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09459-0EAC-4C13-AE46-1FADD4E8B62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411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34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562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91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994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247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611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793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253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30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758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893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124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0259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786190"/>
            <a:ext cx="3738572" cy="2572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681442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857628"/>
            <a:ext cx="4429124" cy="2491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31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642918"/>
            <a:ext cx="3714776" cy="247651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  <p:pic>
        <p:nvPicPr>
          <p:cNvPr id="6" name="Рисунок 5" descr="SAM_39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65592" y="785794"/>
            <a:ext cx="406402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214422"/>
            <a:ext cx="7872468" cy="492029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35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20306"/>
            <a:ext cx="2677060" cy="194421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681443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036" y="4560994"/>
            <a:ext cx="3388404" cy="190597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4" y="4612901"/>
            <a:ext cx="3203848" cy="180216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52" y="278014"/>
            <a:ext cx="2438400" cy="18288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46" y="2295801"/>
            <a:ext cx="3456384" cy="194421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674" y="2268693"/>
            <a:ext cx="3541156" cy="19919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28604"/>
            <a:ext cx="7719956" cy="5783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35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428" y="428604"/>
            <a:ext cx="363952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28604"/>
            <a:ext cx="4229818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786190"/>
            <a:ext cx="4229767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 (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3786190"/>
            <a:ext cx="3851672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10003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928670"/>
            <a:ext cx="3429025" cy="257176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785926"/>
            <a:ext cx="2147421" cy="328614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3929066"/>
            <a:ext cx="3553212" cy="237215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003 -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1785926"/>
            <a:ext cx="2398907" cy="353416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43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олай\Desktop\DSCN04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806" y="908720"/>
            <a:ext cx="4834824" cy="208269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николай\Documents\Летний период 2016\летний праздник 2016 год\WP_20160630_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70" y="3443298"/>
            <a:ext cx="4032448" cy="238479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иколай\Desktop\фото занятия\старшая группа\DSCN13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628" y="3468823"/>
            <a:ext cx="4032448" cy="238479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874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                   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                </a:t>
            </a:r>
            <a:r>
              <a:rPr lang="ru-RU" sz="44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Б  Е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Р</a:t>
            </a:r>
            <a:r>
              <a:rPr lang="ru-RU" sz="44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Ё  З  А</a:t>
            </a:r>
          </a:p>
          <a:p>
            <a:pPr marL="0" indent="0">
              <a:buNone/>
            </a:pPr>
            <a:r>
              <a:rPr lang="ru-RU" sz="4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                   Р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</a:t>
            </a:r>
            <a:r>
              <a:rPr lang="ru-RU" sz="44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М А Ш К А</a:t>
            </a:r>
          </a:p>
          <a:p>
            <a:pPr marL="0" indent="0">
              <a:buNone/>
            </a:pPr>
            <a:r>
              <a:rPr lang="ru-RU" sz="4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                   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Д</a:t>
            </a:r>
            <a:r>
              <a:rPr lang="ru-RU" sz="44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Я Т  Е Л </a:t>
            </a:r>
          </a:p>
          <a:p>
            <a:pPr marL="0" indent="0">
              <a:buNone/>
            </a:pPr>
            <a:r>
              <a:rPr lang="ru-RU" sz="4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                    З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И</a:t>
            </a:r>
            <a:r>
              <a:rPr lang="ru-RU" sz="44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М А</a:t>
            </a:r>
          </a:p>
          <a:p>
            <a:pPr marL="0" indent="0">
              <a:buNone/>
            </a:pPr>
            <a:r>
              <a:rPr lang="ru-RU" sz="44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                    С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Н </a:t>
            </a:r>
            <a:r>
              <a:rPr lang="ru-RU" sz="44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Е  Г</a:t>
            </a:r>
          </a:p>
          <a:p>
            <a:pPr marL="0" indent="0">
              <a:buNone/>
            </a:pPr>
            <a:r>
              <a:rPr lang="ru-RU" sz="4400" b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            Р Е К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А</a:t>
            </a:r>
            <a:r>
              <a:rPr lang="ru-RU" sz="4400" b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</a:t>
            </a:r>
            <a:endParaRPr lang="ru-RU" sz="4400" b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059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840" y="3445064"/>
            <a:ext cx="5028383" cy="3146307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130" y="260648"/>
            <a:ext cx="4088935" cy="3067586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60648"/>
            <a:ext cx="4320480" cy="3067586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288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1481"/>
            <a:ext cx="8688275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83414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52736"/>
            <a:ext cx="3357586" cy="4032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001(4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060" y="1477687"/>
            <a:ext cx="4900624" cy="318295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084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2016716" cy="20066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3506"/>
            <a:ext cx="1769978" cy="21177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27" y="333226"/>
            <a:ext cx="1942121" cy="20780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89040"/>
            <a:ext cx="2481064" cy="18607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563863"/>
            <a:ext cx="1905000" cy="2085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263691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2636912"/>
            <a:ext cx="575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263691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0194" y="587727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4208" y="5877272"/>
            <a:ext cx="373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52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1" y="764704"/>
            <a:ext cx="3076575" cy="2047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7" y="764704"/>
            <a:ext cx="3228975" cy="2047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5" y="4023154"/>
            <a:ext cx="3240360" cy="2025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4000504"/>
            <a:ext cx="3076575" cy="2047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23728" y="30689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306896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6079" y="63093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224" y="630932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662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47</Words>
  <Application>Microsoft Office PowerPoint</Application>
  <PresentationFormat>Экран (4:3)</PresentationFormat>
  <Paragraphs>17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</dc:creator>
  <cp:lastModifiedBy>ыы</cp:lastModifiedBy>
  <cp:revision>39</cp:revision>
  <dcterms:created xsi:type="dcterms:W3CDTF">2017-02-05T07:36:45Z</dcterms:created>
  <dcterms:modified xsi:type="dcterms:W3CDTF">2017-02-20T14:35:05Z</dcterms:modified>
</cp:coreProperties>
</file>